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150A4-18A4-4493-8A43-DC4D585E843A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0B2C7-4080-46A6-A3C2-EC229F49E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39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0B2C7-4080-46A6-A3C2-EC229F49EC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6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6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9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7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7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3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1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0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4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9AAD7-D483-45B8-B699-36E66175B161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80C7-7B96-47E3-8C82-BFD5D83F5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15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pbs.twimg.com/media/DOJp_IyVAAEHsSN.jpg:lar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628650"/>
            <a:ext cx="7467600" cy="504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eft Arrow 3"/>
          <p:cNvSpPr/>
          <p:nvPr/>
        </p:nvSpPr>
        <p:spPr>
          <a:xfrm rot="19595346">
            <a:off x="2831825" y="4126316"/>
            <a:ext cx="2286000" cy="1056091"/>
          </a:xfrm>
          <a:prstGeom prst="leftArrow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6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Free Healings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713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bs.twimg.com/media/DOJp_IyVAAEHsSN.jpg: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51850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eft Arrow 4"/>
          <p:cNvSpPr/>
          <p:nvPr/>
        </p:nvSpPr>
        <p:spPr>
          <a:xfrm rot="19595346">
            <a:off x="2159275" y="2668991"/>
            <a:ext cx="2286000" cy="1056091"/>
          </a:xfrm>
          <a:prstGeom prst="leftArrow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6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Free Healings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2814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nimabaghaei</dc:creator>
  <cp:lastModifiedBy>nimabaghaei</cp:lastModifiedBy>
  <cp:revision>8</cp:revision>
  <dcterms:created xsi:type="dcterms:W3CDTF">2017-11-11T15:02:59Z</dcterms:created>
  <dcterms:modified xsi:type="dcterms:W3CDTF">2017-11-12T11:58:29Z</dcterms:modified>
</cp:coreProperties>
</file>